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786E17B-91CD-40F2-8C65-06F5082D4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650969E9-5FB3-402A-A27D-B1101662F000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DE34D24-ECCA-46E9-B2D4-B5AE90A7DE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D47E825-5314-411E-9058-ED42541FF372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32159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第八课 壮游──成长之旅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一、对（于）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而言</a:t>
            </a:r>
            <a:r>
              <a:rPr lang="zh-TW" altLang="zh-TW" dirty="0"/>
              <a:t>｜</a:t>
            </a:r>
            <a:r>
              <a:rPr lang="en-US" altLang="zh-TW" dirty="0"/>
              <a:t>as far as…is concerned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对于</a:t>
            </a:r>
            <a:r>
              <a:rPr lang="zh-TW" altLang="en-US" dirty="0"/>
              <a:t>他们</a:t>
            </a:r>
            <a:r>
              <a:rPr lang="zh-TW" altLang="en-US" dirty="0">
                <a:solidFill>
                  <a:srgbClr val="FF0000"/>
                </a:solidFill>
              </a:rPr>
              <a:t>而言</a:t>
            </a:r>
            <a:r>
              <a:rPr lang="zh-TW" altLang="en-US" dirty="0"/>
              <a:t>，壮游是走向成年的过程。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对</a:t>
            </a:r>
            <a:r>
              <a:rPr lang="zh-TW" altLang="en-US" dirty="0"/>
              <a:t>习惯开车的人</a:t>
            </a:r>
            <a:r>
              <a:rPr lang="zh-TW" altLang="en-US" dirty="0">
                <a:solidFill>
                  <a:srgbClr val="FF0000"/>
                </a:solidFill>
              </a:rPr>
              <a:t>而言</a:t>
            </a:r>
            <a:r>
              <a:rPr lang="zh-TW" altLang="en-US" dirty="0"/>
              <a:t>，连下车走一小段路都觉得累。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对于</a:t>
            </a:r>
            <a:r>
              <a:rPr lang="zh-TW" altLang="en-US" dirty="0"/>
              <a:t>喜爱打扮的年轻人</a:t>
            </a:r>
            <a:r>
              <a:rPr lang="zh-TW" altLang="en-US" dirty="0">
                <a:solidFill>
                  <a:srgbClr val="FF0000"/>
                </a:solidFill>
              </a:rPr>
              <a:t>而言</a:t>
            </a:r>
            <a:r>
              <a:rPr lang="zh-TW" altLang="en-US" dirty="0"/>
              <a:t>，复古风也成为一种流行的趋势。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二、随着</a:t>
            </a:r>
            <a:r>
              <a:rPr lang="zh-TW" altLang="zh-TW" dirty="0"/>
              <a:t>｜</a:t>
            </a:r>
            <a:r>
              <a:rPr lang="en-US" altLang="zh-TW" dirty="0"/>
              <a:t>as a consequence of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随着</a:t>
            </a:r>
            <a:r>
              <a:rPr lang="zh-TW" altLang="en-US" dirty="0"/>
              <a:t>交通与资讯的发达，壮游已不再是有钱人的活动。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随着</a:t>
            </a:r>
            <a:r>
              <a:rPr lang="zh-TW" altLang="en-US" dirty="0"/>
              <a:t>消费者越来越重视健康，有机蔬菜也越来越受欢迎。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随着</a:t>
            </a:r>
            <a:r>
              <a:rPr lang="zh-TW" altLang="en-US" dirty="0"/>
              <a:t>经济的发展，生活比以前便利，但物价也比以前高得多。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三、否则</a:t>
            </a:r>
            <a:r>
              <a:rPr lang="zh-TW" altLang="zh-TW" dirty="0"/>
              <a:t>｜</a:t>
            </a:r>
            <a:r>
              <a:rPr lang="en-US" altLang="zh-TW" dirty="0"/>
              <a:t>otherwise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壮游的方式与内容要适合自己，</a:t>
            </a:r>
            <a:r>
              <a:rPr lang="zh-TW" altLang="en-US" dirty="0">
                <a:solidFill>
                  <a:srgbClr val="FF0000"/>
                </a:solidFill>
              </a:rPr>
              <a:t>否则</a:t>
            </a:r>
            <a:r>
              <a:rPr lang="zh-TW" altLang="en-US" dirty="0"/>
              <a:t>无法享受壮游的乐趣。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最近天气变化很大，出门最好多带一件衣服，</a:t>
            </a:r>
            <a:r>
              <a:rPr lang="zh-TW" altLang="en-US" dirty="0">
                <a:solidFill>
                  <a:srgbClr val="FF0000"/>
                </a:solidFill>
              </a:rPr>
              <a:t>否则</a:t>
            </a:r>
            <a:r>
              <a:rPr lang="zh-TW" altLang="en-US" dirty="0"/>
              <a:t>容易感冒。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我们应该尽可能减少资源浪费，</a:t>
            </a:r>
            <a:r>
              <a:rPr lang="zh-TW" altLang="en-US" dirty="0">
                <a:solidFill>
                  <a:srgbClr val="FF0000"/>
                </a:solidFill>
              </a:rPr>
              <a:t>否则</a:t>
            </a:r>
            <a:r>
              <a:rPr lang="zh-TW" altLang="en-US" dirty="0"/>
              <a:t>环境污染问题会越来越严重。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240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2026-04-23T07:20:15Z</dcterms:modified>
</cp:coreProperties>
</file>